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>
        <p:scale>
          <a:sx n="44" d="100"/>
          <a:sy n="44" d="100"/>
        </p:scale>
        <p:origin x="2136" y="1232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6775145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8448011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1639389"/>
            <a:ext cx="18035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Педагогическая конференция «Зеленая ручка». </a:t>
            </a:r>
          </a:p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«Системные решения для образовательных моделей </a:t>
            </a:r>
          </a:p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городов», трек: управленческие команды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3449743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2.04.2026    10:00 - 18:00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5107929"/>
            <a:ext cx="17749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Работа в области проектирования и трансформации моделей образовательной</a:t>
            </a:r>
          </a:p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среды городов в направлении «Образование лучшего качества» в рамках программы</a:t>
            </a:r>
          </a:p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«Люди и города»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492736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621188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194944"/>
            <a:ext cx="120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Директора школ, начальники и заместители управлений образований, студенты педагогический ВУЗов и СПО 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255179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8840091"/>
            <a:ext cx="120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Екатеринбург, МАОУ СОШ №1 им. С.С. Алексеева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E2063F-E438-742E-CA2F-1E935AF2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63095">
            <a:off x="14012209" y="-50799"/>
            <a:ext cx="13101461" cy="114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88</Words>
  <Application>Microsoft Macintosh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221</cp:revision>
  <dcterms:created xsi:type="dcterms:W3CDTF">2023-05-31T19:48:28Z</dcterms:created>
  <dcterms:modified xsi:type="dcterms:W3CDTF">2026-03-19T14:36:23Z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